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ee5bf24f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ee5bf24f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ee5bf24f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ee5bf24f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ee5bf24f4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ee5bf24f4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ac4cc160d8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ac4cc160d8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e5bf24f4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e5bf24f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ee5bf1eaaa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ee5bf1eaaa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13500" y="106300"/>
            <a:ext cx="8520600" cy="12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Twisting Fate</a:t>
            </a:r>
            <a:endParaRPr b="1" sz="4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218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</a:t>
            </a:r>
            <a:r>
              <a:rPr lang="en"/>
              <a:t>: Conclusion’s Dissolutions</a:t>
            </a:r>
            <a:br>
              <a:rPr lang="en"/>
            </a:br>
            <a:r>
              <a:rPr b="1" lang="en"/>
              <a:t>By</a:t>
            </a:r>
            <a:r>
              <a:rPr lang="en"/>
              <a:t>: Cep, Tenise, Bastien, LoukasDri, DSingh, C.Sam (And More!)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364" y="1568825"/>
            <a:ext cx="2396876" cy="239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Summary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Follow the Last Human’s Consciousness being Guided by F.A.T.E. to relive the Disasters that Destroyed humanity, while building the perspective to determine if Humanity Should Live Again.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Filling our Goal</a:t>
            </a:r>
            <a:endParaRPr b="1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</a:t>
            </a:r>
            <a:r>
              <a:rPr lang="en"/>
              <a:t>eflects personal choices through puzzles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Through platforming, exploring and </a:t>
            </a:r>
            <a:r>
              <a:rPr lang="en"/>
              <a:t>observation puzzles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Story has a strong emotional impact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Impact</a:t>
            </a:r>
            <a:endParaRPr b="1"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thought-provoking experience based on the current state of the world.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3D3D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gameplay encourages the player to pose questions to themselves.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Challenges the player to change their own world perspective.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3D3D3D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2005775"/>
            <a:ext cx="85206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Loop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700" y="338638"/>
            <a:ext cx="5943600" cy="433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Art Style</a:t>
            </a:r>
            <a:endParaRPr b="1"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2D Art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Darker Black, Blue, White and Grey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Colors Gradually Change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Solid Backgrounds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925" y="2917075"/>
            <a:ext cx="2653029" cy="198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925" y="2571750"/>
            <a:ext cx="4535373" cy="25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300900" y="469250"/>
            <a:ext cx="254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275" y="1193275"/>
            <a:ext cx="1675230" cy="233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6722" y="1193290"/>
            <a:ext cx="1675227" cy="2337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7950" y="1193288"/>
            <a:ext cx="4154771" cy="233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